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4" r:id="rId4"/>
    <p:sldId id="259" r:id="rId5"/>
    <p:sldId id="277" r:id="rId6"/>
    <p:sldId id="265" r:id="rId7"/>
    <p:sldId id="279" r:id="rId8"/>
    <p:sldId id="272" r:id="rId9"/>
    <p:sldId id="257" r:id="rId10"/>
    <p:sldId id="260" r:id="rId11"/>
    <p:sldId id="268" r:id="rId12"/>
    <p:sldId id="269" r:id="rId13"/>
    <p:sldId id="266" r:id="rId14"/>
    <p:sldId id="270" r:id="rId15"/>
    <p:sldId id="271" r:id="rId16"/>
    <p:sldId id="267" r:id="rId17"/>
    <p:sldId id="262" r:id="rId18"/>
    <p:sldId id="273" r:id="rId19"/>
    <p:sldId id="274" r:id="rId20"/>
    <p:sldId id="275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77"/>
            <p14:sldId id="265"/>
            <p14:sldId id="279"/>
            <p14:sldId id="272"/>
            <p14:sldId id="257"/>
            <p14:sldId id="260"/>
            <p14:sldId id="268"/>
            <p14:sldId id="269"/>
            <p14:sldId id="266"/>
            <p14:sldId id="270"/>
            <p14:sldId id="271"/>
            <p14:sldId id="267"/>
            <p14:sldId id="262"/>
            <p14:sldId id="273"/>
            <p14:sldId id="274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1" autoAdjust="0"/>
    <p:restoredTop sz="83448" autoAdjust="0"/>
  </p:normalViewPr>
  <p:slideViewPr>
    <p:cSldViewPr snapToGrid="0">
      <p:cViewPr varScale="1">
        <p:scale>
          <a:sx n="56" d="100"/>
          <a:sy n="56" d="100"/>
        </p:scale>
        <p:origin x="9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1446785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F70C-AE07-5748-900C-E39B1317D309}"/>
              </a:ext>
            </a:extLst>
          </p:cNvPr>
          <p:cNvSpPr txBox="1"/>
          <p:nvPr/>
        </p:nvSpPr>
        <p:spPr>
          <a:xfrm>
            <a:off x="3581400" y="594439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http://inspirehep.net/record/1446785</a:t>
            </a:r>
            <a:r>
              <a:rPr lang="en-US" dirty="0"/>
              <a:t> reference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space delimited files of a timestamp and an uncalibrated energy.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983842" cy="34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Shifting the geometry of detectors due to geometric centre being different from mean scattering position.</a:t>
            </a:r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894</Words>
  <Application>Microsoft Office PowerPoint</Application>
  <PresentationFormat>Widescreen</PresentationFormat>
  <Paragraphs>137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Geometry Diagram </vt:lpstr>
      <vt:lpstr>Image Reconstruction - Reading Data Files </vt:lpstr>
      <vt:lpstr>Cone Generation</vt:lpstr>
      <vt:lpstr>Detector Setup</vt:lpstr>
      <vt:lpstr>Conical back-projection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Uncertainties</vt:lpstr>
      <vt:lpstr>Limitations </vt:lpstr>
      <vt:lpstr>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94</cp:revision>
  <dcterms:created xsi:type="dcterms:W3CDTF">2018-02-28T16:18:17Z</dcterms:created>
  <dcterms:modified xsi:type="dcterms:W3CDTF">2018-03-11T15:52:40Z</dcterms:modified>
</cp:coreProperties>
</file>